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8" r:id="rId1"/>
  </p:sldMasterIdLst>
  <p:notesMasterIdLst>
    <p:notesMasterId r:id="rId14"/>
  </p:notesMasterIdLst>
  <p:sldIdLst>
    <p:sldId id="256" r:id="rId2"/>
    <p:sldId id="257" r:id="rId3"/>
    <p:sldId id="258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42" d="100"/>
          <a:sy n="42" d="100"/>
        </p:scale>
        <p:origin x="43" y="9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EC59DC-9A04-4AC7-968E-DB566814E688}" type="datetimeFigureOut">
              <a:rPr lang="en-IN" smtClean="0"/>
              <a:t>21-12-2020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3A6D04-F797-4227-9F3C-92E68CB7B5A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5387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278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76842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44875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3459735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75164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4046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15632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2135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012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160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39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57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069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192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935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376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772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12/21/2020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568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  <p:sldLayoutId id="2147483791" r:id="rId13"/>
    <p:sldLayoutId id="2147483792" r:id="rId14"/>
    <p:sldLayoutId id="2147483793" r:id="rId15"/>
    <p:sldLayoutId id="2147483794" r:id="rId16"/>
    <p:sldLayoutId id="214748379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3A877C2-B4FF-43AB-99F5-89F35F4137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4093" b="163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0280F5-7900-4395-9EA7-EFE24FF655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sz="6000" dirty="0">
                <a:solidFill>
                  <a:srgbClr val="FFFFFF"/>
                </a:solidFill>
              </a:rPr>
              <a:t>TR</a:t>
            </a:r>
            <a:r>
              <a:rPr lang="en-IN" sz="6000" dirty="0"/>
              <a:t>AVELOGUE</a:t>
            </a:r>
            <a:endParaRPr lang="en-IN" sz="6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967CA2-BD14-4B5C-A77A-CDC12FF181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IN" dirty="0">
              <a:solidFill>
                <a:srgbClr val="FFFFFF"/>
              </a:solidFill>
            </a:endParaRPr>
          </a:p>
          <a:p>
            <a:pPr algn="l"/>
            <a:r>
              <a:rPr lang="en-IN" dirty="0"/>
              <a:t>Pavithra V</a:t>
            </a:r>
          </a:p>
        </p:txBody>
      </p:sp>
    </p:spTree>
    <p:extLst>
      <p:ext uri="{BB962C8B-B14F-4D97-AF65-F5344CB8AC3E}">
        <p14:creationId xmlns:p14="http://schemas.microsoft.com/office/powerpoint/2010/main" val="29209180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FD23C3-16C0-49B9-BB35-CA9714CD9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6600" y="1091317"/>
            <a:ext cx="7855888" cy="441893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2BACE41-773D-451D-9D54-F86380B74EF2}"/>
              </a:ext>
            </a:extLst>
          </p:cNvPr>
          <p:cNvSpPr txBox="1"/>
          <p:nvPr/>
        </p:nvSpPr>
        <p:spPr>
          <a:xfrm>
            <a:off x="4118776" y="5756744"/>
            <a:ext cx="2707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Fig 5. Suggestion Page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0A155F-EDD5-461A-8450-1B9AC07EAF67}"/>
              </a:ext>
            </a:extLst>
          </p:cNvPr>
          <p:cNvSpPr txBox="1"/>
          <p:nvPr/>
        </p:nvSpPr>
        <p:spPr>
          <a:xfrm>
            <a:off x="882595" y="477078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OUTPUT </a:t>
            </a:r>
          </a:p>
        </p:txBody>
      </p:sp>
    </p:spTree>
    <p:extLst>
      <p:ext uri="{BB962C8B-B14F-4D97-AF65-F5344CB8AC3E}">
        <p14:creationId xmlns:p14="http://schemas.microsoft.com/office/powerpoint/2010/main" val="2200558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9121CF-D1B2-45CE-AB0B-8C505B893DF0}"/>
              </a:ext>
            </a:extLst>
          </p:cNvPr>
          <p:cNvSpPr txBox="1"/>
          <p:nvPr/>
        </p:nvSpPr>
        <p:spPr>
          <a:xfrm>
            <a:off x="882595" y="421420"/>
            <a:ext cx="9279172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/>
              <a:t>Project Work Flow</a:t>
            </a:r>
          </a:p>
          <a:p>
            <a:endParaRPr lang="en-I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/>
              <a:t>	</a:t>
            </a:r>
            <a:r>
              <a:rPr lang="en-IN" sz="2800" dirty="0">
                <a:latin typeface="Adobe Hebrew" panose="02040503050201020203" pitchFamily="18" charset="-79"/>
                <a:cs typeface="Adobe Hebrew" panose="02040503050201020203" pitchFamily="18" charset="-79"/>
              </a:rPr>
              <a:t>The proposed project has two modules, Admin and User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800" dirty="0">
                <a:latin typeface="Adobe Hebrew" panose="02040503050201020203" pitchFamily="18" charset="-79"/>
                <a:cs typeface="Adobe Hebrew" panose="02040503050201020203" pitchFamily="18" charset="-79"/>
              </a:rPr>
              <a:t>	The user registers and login to their page.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800" dirty="0">
                <a:latin typeface="Adobe Hebrew" panose="02040503050201020203" pitchFamily="18" charset="-79"/>
                <a:cs typeface="Adobe Hebrew" panose="02040503050201020203" pitchFamily="18" charset="-79"/>
              </a:rPr>
              <a:t>	They may upload their review as suggestion to other users.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800" dirty="0">
                <a:latin typeface="Adobe Hebrew" panose="02040503050201020203" pitchFamily="18" charset="-79"/>
                <a:cs typeface="Adobe Hebrew" panose="02040503050201020203" pitchFamily="18" charset="-79"/>
              </a:rPr>
              <a:t>	The most </a:t>
            </a:r>
            <a:r>
              <a:rPr lang="en-IN" sz="2800" dirty="0" err="1">
                <a:latin typeface="Adobe Hebrew" panose="02040503050201020203" pitchFamily="18" charset="-79"/>
                <a:cs typeface="Adobe Hebrew" panose="02040503050201020203" pitchFamily="18" charset="-79"/>
              </a:rPr>
              <a:t>unvisted</a:t>
            </a:r>
            <a:r>
              <a:rPr lang="en-IN" sz="2800" dirty="0">
                <a:latin typeface="Adobe Hebrew" panose="02040503050201020203" pitchFamily="18" charset="-79"/>
                <a:cs typeface="Adobe Hebrew" panose="02040503050201020203" pitchFamily="18" charset="-79"/>
              </a:rPr>
              <a:t> and unique user’s suggestion is selected.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IN" sz="2800" dirty="0">
                <a:latin typeface="Adobe Hebrew" panose="02040503050201020203" pitchFamily="18" charset="-79"/>
                <a:cs typeface="Adobe Hebrew" panose="02040503050201020203" pitchFamily="18" charset="-79"/>
              </a:rPr>
              <a:t>	The admin can also view the suggestions.</a:t>
            </a:r>
          </a:p>
          <a:p>
            <a:r>
              <a:rPr lang="en-IN" sz="2800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964147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1732EC-3C03-4B33-B0F8-68A1EC194F28}"/>
              </a:ext>
            </a:extLst>
          </p:cNvPr>
          <p:cNvSpPr txBox="1"/>
          <p:nvPr/>
        </p:nvSpPr>
        <p:spPr>
          <a:xfrm>
            <a:off x="7378811" y="5049077"/>
            <a:ext cx="414568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600" dirty="0">
                <a:latin typeface="Adobe Hebrew" panose="02040503050201020203" pitchFamily="18" charset="-79"/>
                <a:cs typeface="Adobe Hebrew" panose="02040503050201020203" pitchFamily="18" charset="-79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262751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D397E-7AD6-4B93-A620-03A4D99CE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F7733-25F7-4EAD-AE26-50563A35D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The number of people who loves travelling increases.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This causes for us to have a specified application to know the tourist spots in the area.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Now people uses websites like Google, Yahoo etc to search for the places that are good to visit either as a family or a single.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The proposed system “Travelogue” is used to view the tourist spot of interest.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The system uses common techniques for upload and retrieve data.</a:t>
            </a:r>
          </a:p>
        </p:txBody>
      </p:sp>
    </p:spTree>
    <p:extLst>
      <p:ext uri="{BB962C8B-B14F-4D97-AF65-F5344CB8AC3E}">
        <p14:creationId xmlns:p14="http://schemas.microsoft.com/office/powerpoint/2010/main" val="854581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5953F-9065-4E40-BA42-D39BB54F0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Proposed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979EB-621B-4746-93D3-3CCD9B195E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There is no particular website to suggest the tourist spot.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There are also applications like in Instagram and Facebook through which we can share our thoughts through post.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The proposed system is similar to that, I which the user has their own page where he/she can share their experience.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The big advantage is that we can know even the small spots and it is fully to suggest the tourist spots.</a:t>
            </a:r>
          </a:p>
        </p:txBody>
      </p:sp>
    </p:spTree>
    <p:extLst>
      <p:ext uri="{BB962C8B-B14F-4D97-AF65-F5344CB8AC3E}">
        <p14:creationId xmlns:p14="http://schemas.microsoft.com/office/powerpoint/2010/main" val="4118136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7E4CDDF7-DDEA-4A1B-9490-5EC1DE9E8050}"/>
              </a:ext>
            </a:extLst>
          </p:cNvPr>
          <p:cNvSpPr/>
          <p:nvPr/>
        </p:nvSpPr>
        <p:spPr>
          <a:xfrm>
            <a:off x="2210463" y="1749287"/>
            <a:ext cx="278295" cy="30215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5001E5B-049D-4E12-AD48-08DCF83F20EF}"/>
              </a:ext>
            </a:extLst>
          </p:cNvPr>
          <p:cNvCxnSpPr>
            <a:cxnSpLocks/>
            <a:stCxn id="3" idx="4"/>
          </p:cNvCxnSpPr>
          <p:nvPr/>
        </p:nvCxnSpPr>
        <p:spPr>
          <a:xfrm flipH="1">
            <a:off x="2345635" y="2051437"/>
            <a:ext cx="3976" cy="3339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9953616-7805-4E96-A1C8-1A974013791F}"/>
              </a:ext>
            </a:extLst>
          </p:cNvPr>
          <p:cNvCxnSpPr>
            <a:cxnSpLocks/>
          </p:cNvCxnSpPr>
          <p:nvPr/>
        </p:nvCxnSpPr>
        <p:spPr>
          <a:xfrm flipH="1" flipV="1">
            <a:off x="2345635" y="2366175"/>
            <a:ext cx="170288" cy="3432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7C8FF4C-74E1-49F2-9638-AFAE22176462}"/>
              </a:ext>
            </a:extLst>
          </p:cNvPr>
          <p:cNvCxnSpPr>
            <a:cxnSpLocks/>
          </p:cNvCxnSpPr>
          <p:nvPr/>
        </p:nvCxnSpPr>
        <p:spPr>
          <a:xfrm flipH="1">
            <a:off x="2154805" y="2346959"/>
            <a:ext cx="190830" cy="3816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ECE7EB4-130E-4A0D-BE0E-C6C19C5A2B4E}"/>
              </a:ext>
            </a:extLst>
          </p:cNvPr>
          <p:cNvCxnSpPr>
            <a:cxnSpLocks/>
          </p:cNvCxnSpPr>
          <p:nvPr/>
        </p:nvCxnSpPr>
        <p:spPr>
          <a:xfrm>
            <a:off x="2154805" y="2218414"/>
            <a:ext cx="43732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2E294F1-3BD1-498A-87C1-2179ADDA1EB1}"/>
              </a:ext>
            </a:extLst>
          </p:cNvPr>
          <p:cNvSpPr txBox="1"/>
          <p:nvPr/>
        </p:nvSpPr>
        <p:spPr>
          <a:xfrm>
            <a:off x="1884459" y="3204376"/>
            <a:ext cx="101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User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B95C7E2-9798-4885-BF42-CCEBBD05ED76}"/>
              </a:ext>
            </a:extLst>
          </p:cNvPr>
          <p:cNvSpPr/>
          <p:nvPr/>
        </p:nvSpPr>
        <p:spPr>
          <a:xfrm>
            <a:off x="4842344" y="1097280"/>
            <a:ext cx="2067339" cy="58044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Registration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99AEF1BA-2759-495B-BA26-23DB33D94BA7}"/>
              </a:ext>
            </a:extLst>
          </p:cNvPr>
          <p:cNvSpPr/>
          <p:nvPr/>
        </p:nvSpPr>
        <p:spPr>
          <a:xfrm>
            <a:off x="4866197" y="2297926"/>
            <a:ext cx="2067339" cy="58044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Login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EA866A9-80F5-4553-B0B7-88AB24DE4D47}"/>
              </a:ext>
            </a:extLst>
          </p:cNvPr>
          <p:cNvSpPr/>
          <p:nvPr/>
        </p:nvSpPr>
        <p:spPr>
          <a:xfrm>
            <a:off x="3792772" y="3864334"/>
            <a:ext cx="2170706" cy="107342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Can see other’s travel experience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F05ADD3-6F01-43DA-984B-A511D2FDAFCE}"/>
              </a:ext>
            </a:extLst>
          </p:cNvPr>
          <p:cNvSpPr/>
          <p:nvPr/>
        </p:nvSpPr>
        <p:spPr>
          <a:xfrm>
            <a:off x="6066845" y="3864334"/>
            <a:ext cx="2170706" cy="107342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Can upload their experience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5ECD771-ACCB-4A78-A581-48E39BCFEE4E}"/>
              </a:ext>
            </a:extLst>
          </p:cNvPr>
          <p:cNvSpPr txBox="1"/>
          <p:nvPr/>
        </p:nvSpPr>
        <p:spPr>
          <a:xfrm>
            <a:off x="4937761" y="564543"/>
            <a:ext cx="1917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Web Application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D5B2DA3-DBC8-44AD-9320-3B4A28C59205}"/>
              </a:ext>
            </a:extLst>
          </p:cNvPr>
          <p:cNvSpPr/>
          <p:nvPr/>
        </p:nvSpPr>
        <p:spPr>
          <a:xfrm>
            <a:off x="3454842" y="246495"/>
            <a:ext cx="5148469" cy="581239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31EA7B0-A77A-4CE1-92AA-355657F2554E}"/>
              </a:ext>
            </a:extLst>
          </p:cNvPr>
          <p:cNvSpPr/>
          <p:nvPr/>
        </p:nvSpPr>
        <p:spPr>
          <a:xfrm>
            <a:off x="4994744" y="1249681"/>
            <a:ext cx="2206481" cy="41678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Registration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D54E751-7F0A-4EDB-ACA5-C976B637CF86}"/>
              </a:ext>
            </a:extLst>
          </p:cNvPr>
          <p:cNvSpPr/>
          <p:nvPr/>
        </p:nvSpPr>
        <p:spPr>
          <a:xfrm>
            <a:off x="5018597" y="2450326"/>
            <a:ext cx="2067339" cy="58044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Login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212B184-AC4A-4909-985D-404069AA59C6}"/>
              </a:ext>
            </a:extLst>
          </p:cNvPr>
          <p:cNvSpPr/>
          <p:nvPr/>
        </p:nvSpPr>
        <p:spPr>
          <a:xfrm>
            <a:off x="3945172" y="4016733"/>
            <a:ext cx="2121673" cy="127883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Can see other’s travel experience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6CD9B5A7-358A-4C12-B49B-BDCE43BC59C7}"/>
              </a:ext>
            </a:extLst>
          </p:cNvPr>
          <p:cNvSpPr/>
          <p:nvPr/>
        </p:nvSpPr>
        <p:spPr>
          <a:xfrm>
            <a:off x="6219245" y="4016733"/>
            <a:ext cx="2170706" cy="122914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Can upload their experience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FF714B5-1C42-48CD-B464-DEA0FED6143B}"/>
              </a:ext>
            </a:extLst>
          </p:cNvPr>
          <p:cNvSpPr txBox="1"/>
          <p:nvPr/>
        </p:nvSpPr>
        <p:spPr>
          <a:xfrm>
            <a:off x="5387528" y="311167"/>
            <a:ext cx="1917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Web Application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FAC4977-BEEE-4AA3-813B-5145874E284E}"/>
              </a:ext>
            </a:extLst>
          </p:cNvPr>
          <p:cNvCxnSpPr>
            <a:cxnSpLocks/>
          </p:cNvCxnSpPr>
          <p:nvPr/>
        </p:nvCxnSpPr>
        <p:spPr>
          <a:xfrm>
            <a:off x="6011187" y="1677725"/>
            <a:ext cx="0" cy="7726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21258FE-DD3A-4A1B-8D37-2F773070EFAA}"/>
              </a:ext>
            </a:extLst>
          </p:cNvPr>
          <p:cNvCxnSpPr>
            <a:cxnSpLocks/>
            <a:endCxn id="31" idx="0"/>
          </p:cNvCxnSpPr>
          <p:nvPr/>
        </p:nvCxnSpPr>
        <p:spPr>
          <a:xfrm flipH="1">
            <a:off x="5006009" y="3030771"/>
            <a:ext cx="957464" cy="985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0336674-4252-42E4-84EF-B8BADFC9C2B3}"/>
              </a:ext>
            </a:extLst>
          </p:cNvPr>
          <p:cNvCxnSpPr>
            <a:cxnSpLocks/>
          </p:cNvCxnSpPr>
          <p:nvPr/>
        </p:nvCxnSpPr>
        <p:spPr>
          <a:xfrm>
            <a:off x="6219245" y="3048009"/>
            <a:ext cx="981981" cy="960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9D8BCB4-F293-4072-A21E-36C7F92271A7}"/>
              </a:ext>
            </a:extLst>
          </p:cNvPr>
          <p:cNvCxnSpPr>
            <a:cxnSpLocks/>
          </p:cNvCxnSpPr>
          <p:nvPr/>
        </p:nvCxnSpPr>
        <p:spPr>
          <a:xfrm flipV="1">
            <a:off x="2637844" y="1503686"/>
            <a:ext cx="2286663" cy="8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8169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7E4CDDF7-DDEA-4A1B-9490-5EC1DE9E8050}"/>
              </a:ext>
            </a:extLst>
          </p:cNvPr>
          <p:cNvSpPr/>
          <p:nvPr/>
        </p:nvSpPr>
        <p:spPr>
          <a:xfrm>
            <a:off x="2210463" y="1749287"/>
            <a:ext cx="278295" cy="30215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5001E5B-049D-4E12-AD48-08DCF83F20EF}"/>
              </a:ext>
            </a:extLst>
          </p:cNvPr>
          <p:cNvCxnSpPr>
            <a:cxnSpLocks/>
            <a:stCxn id="3" idx="4"/>
          </p:cNvCxnSpPr>
          <p:nvPr/>
        </p:nvCxnSpPr>
        <p:spPr>
          <a:xfrm flipH="1">
            <a:off x="2345635" y="2051437"/>
            <a:ext cx="3976" cy="3339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9953616-7805-4E96-A1C8-1A974013791F}"/>
              </a:ext>
            </a:extLst>
          </p:cNvPr>
          <p:cNvCxnSpPr>
            <a:cxnSpLocks/>
          </p:cNvCxnSpPr>
          <p:nvPr/>
        </p:nvCxnSpPr>
        <p:spPr>
          <a:xfrm flipH="1" flipV="1">
            <a:off x="2345635" y="2366175"/>
            <a:ext cx="170288" cy="3432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7C8FF4C-74E1-49F2-9638-AFAE22176462}"/>
              </a:ext>
            </a:extLst>
          </p:cNvPr>
          <p:cNvCxnSpPr>
            <a:cxnSpLocks/>
          </p:cNvCxnSpPr>
          <p:nvPr/>
        </p:nvCxnSpPr>
        <p:spPr>
          <a:xfrm flipH="1">
            <a:off x="2154805" y="2346959"/>
            <a:ext cx="190830" cy="38166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ECE7EB4-130E-4A0D-BE0E-C6C19C5A2B4E}"/>
              </a:ext>
            </a:extLst>
          </p:cNvPr>
          <p:cNvCxnSpPr>
            <a:cxnSpLocks/>
          </p:cNvCxnSpPr>
          <p:nvPr/>
        </p:nvCxnSpPr>
        <p:spPr>
          <a:xfrm>
            <a:off x="2154805" y="2218414"/>
            <a:ext cx="43732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2E294F1-3BD1-498A-87C1-2179ADDA1EB1}"/>
              </a:ext>
            </a:extLst>
          </p:cNvPr>
          <p:cNvSpPr txBox="1"/>
          <p:nvPr/>
        </p:nvSpPr>
        <p:spPr>
          <a:xfrm>
            <a:off x="1884459" y="3204376"/>
            <a:ext cx="101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Admin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B95C7E2-9798-4885-BF42-CCEBBD05ED76}"/>
              </a:ext>
            </a:extLst>
          </p:cNvPr>
          <p:cNvSpPr/>
          <p:nvPr/>
        </p:nvSpPr>
        <p:spPr>
          <a:xfrm>
            <a:off x="4842344" y="1097280"/>
            <a:ext cx="2067339" cy="58044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Registration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99AEF1BA-2759-495B-BA26-23DB33D94BA7}"/>
              </a:ext>
            </a:extLst>
          </p:cNvPr>
          <p:cNvSpPr/>
          <p:nvPr/>
        </p:nvSpPr>
        <p:spPr>
          <a:xfrm>
            <a:off x="4866197" y="2297926"/>
            <a:ext cx="2067339" cy="58044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Login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EA866A9-80F5-4553-B0B7-88AB24DE4D47}"/>
              </a:ext>
            </a:extLst>
          </p:cNvPr>
          <p:cNvSpPr/>
          <p:nvPr/>
        </p:nvSpPr>
        <p:spPr>
          <a:xfrm>
            <a:off x="3792772" y="3864334"/>
            <a:ext cx="2170706" cy="107342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Can see other’s travel experience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F05ADD3-6F01-43DA-984B-A511D2FDAFCE}"/>
              </a:ext>
            </a:extLst>
          </p:cNvPr>
          <p:cNvSpPr/>
          <p:nvPr/>
        </p:nvSpPr>
        <p:spPr>
          <a:xfrm>
            <a:off x="6066845" y="3864334"/>
            <a:ext cx="2170706" cy="107342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Can upload their experience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5ECD771-ACCB-4A78-A581-48E39BCFEE4E}"/>
              </a:ext>
            </a:extLst>
          </p:cNvPr>
          <p:cNvSpPr txBox="1"/>
          <p:nvPr/>
        </p:nvSpPr>
        <p:spPr>
          <a:xfrm>
            <a:off x="4937761" y="564543"/>
            <a:ext cx="1917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Web Application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D5B2DA3-DBC8-44AD-9320-3B4A28C59205}"/>
              </a:ext>
            </a:extLst>
          </p:cNvPr>
          <p:cNvSpPr/>
          <p:nvPr/>
        </p:nvSpPr>
        <p:spPr>
          <a:xfrm>
            <a:off x="3454842" y="246495"/>
            <a:ext cx="5148469" cy="581239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31EA7B0-A77A-4CE1-92AA-355657F2554E}"/>
              </a:ext>
            </a:extLst>
          </p:cNvPr>
          <p:cNvSpPr/>
          <p:nvPr/>
        </p:nvSpPr>
        <p:spPr>
          <a:xfrm>
            <a:off x="4994744" y="1249681"/>
            <a:ext cx="2206481" cy="41678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Login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212B184-AC4A-4909-985D-404069AA59C6}"/>
              </a:ext>
            </a:extLst>
          </p:cNvPr>
          <p:cNvSpPr/>
          <p:nvPr/>
        </p:nvSpPr>
        <p:spPr>
          <a:xfrm>
            <a:off x="3774623" y="2700795"/>
            <a:ext cx="2121673" cy="127883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Can see other’s travel experience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6CD9B5A7-358A-4C12-B49B-BDCE43BC59C7}"/>
              </a:ext>
            </a:extLst>
          </p:cNvPr>
          <p:cNvSpPr/>
          <p:nvPr/>
        </p:nvSpPr>
        <p:spPr>
          <a:xfrm>
            <a:off x="6170212" y="2643812"/>
            <a:ext cx="2170706" cy="190790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Can upload the best event and contact personally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FF714B5-1C42-48CD-B464-DEA0FED6143B}"/>
              </a:ext>
            </a:extLst>
          </p:cNvPr>
          <p:cNvSpPr txBox="1"/>
          <p:nvPr/>
        </p:nvSpPr>
        <p:spPr>
          <a:xfrm>
            <a:off x="5387528" y="311167"/>
            <a:ext cx="1917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Web Application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21258FE-DD3A-4A1B-8D37-2F773070EFAA}"/>
              </a:ext>
            </a:extLst>
          </p:cNvPr>
          <p:cNvCxnSpPr>
            <a:cxnSpLocks/>
          </p:cNvCxnSpPr>
          <p:nvPr/>
        </p:nvCxnSpPr>
        <p:spPr>
          <a:xfrm flipH="1">
            <a:off x="4842344" y="1668452"/>
            <a:ext cx="957464" cy="985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0336674-4252-42E4-84EF-B8BADFC9C2B3}"/>
              </a:ext>
            </a:extLst>
          </p:cNvPr>
          <p:cNvCxnSpPr>
            <a:cxnSpLocks/>
          </p:cNvCxnSpPr>
          <p:nvPr/>
        </p:nvCxnSpPr>
        <p:spPr>
          <a:xfrm>
            <a:off x="6271599" y="1651561"/>
            <a:ext cx="981981" cy="960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9D8BCB4-F293-4072-A21E-36C7F92271A7}"/>
              </a:ext>
            </a:extLst>
          </p:cNvPr>
          <p:cNvCxnSpPr>
            <a:cxnSpLocks/>
          </p:cNvCxnSpPr>
          <p:nvPr/>
        </p:nvCxnSpPr>
        <p:spPr>
          <a:xfrm flipV="1">
            <a:off x="2637844" y="1503686"/>
            <a:ext cx="2286663" cy="8432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9588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54CB9B4-D544-4E4A-9B18-CB64C72528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5089" y="349858"/>
            <a:ext cx="8325015" cy="448453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9F75D2E-8CC4-45A7-BE97-690FE85F491E}"/>
              </a:ext>
            </a:extLst>
          </p:cNvPr>
          <p:cNvSpPr txBox="1"/>
          <p:nvPr/>
        </p:nvSpPr>
        <p:spPr>
          <a:xfrm>
            <a:off x="3395207" y="5160396"/>
            <a:ext cx="4116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Fig 1. Front Page Of the Travelogue</a:t>
            </a:r>
          </a:p>
        </p:txBody>
      </p:sp>
    </p:spTree>
    <p:extLst>
      <p:ext uri="{BB962C8B-B14F-4D97-AF65-F5344CB8AC3E}">
        <p14:creationId xmlns:p14="http://schemas.microsoft.com/office/powerpoint/2010/main" val="580596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7888FD-34E4-4A28-B29A-AA88B1E23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6365" y="296682"/>
            <a:ext cx="7890344" cy="44383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AB3940A-D749-4CD4-82BE-D91D10540230}"/>
              </a:ext>
            </a:extLst>
          </p:cNvPr>
          <p:cNvSpPr txBox="1"/>
          <p:nvPr/>
        </p:nvSpPr>
        <p:spPr>
          <a:xfrm>
            <a:off x="3840480" y="5160397"/>
            <a:ext cx="4394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Fig 2. Admin Best Events Upload Page</a:t>
            </a:r>
          </a:p>
        </p:txBody>
      </p:sp>
    </p:spTree>
    <p:extLst>
      <p:ext uri="{BB962C8B-B14F-4D97-AF65-F5344CB8AC3E}">
        <p14:creationId xmlns:p14="http://schemas.microsoft.com/office/powerpoint/2010/main" val="53288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935839-A61B-4CDC-A51A-BD341A46A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9889" y="310099"/>
            <a:ext cx="8481392" cy="47707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B7BA6B-B142-4284-A87C-ECEA4CC88BF6}"/>
              </a:ext>
            </a:extLst>
          </p:cNvPr>
          <p:cNvSpPr txBox="1"/>
          <p:nvPr/>
        </p:nvSpPr>
        <p:spPr>
          <a:xfrm>
            <a:off x="3935896" y="5597718"/>
            <a:ext cx="4052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Fig 3. Registration page of the User</a:t>
            </a:r>
          </a:p>
        </p:txBody>
      </p:sp>
    </p:spTree>
    <p:extLst>
      <p:ext uri="{BB962C8B-B14F-4D97-AF65-F5344CB8AC3E}">
        <p14:creationId xmlns:p14="http://schemas.microsoft.com/office/powerpoint/2010/main" val="3517812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0F0AE8-E595-4D74-BA8A-7C3C4CA6A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037" y="283761"/>
            <a:ext cx="8987624" cy="50555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D4A175-99C0-43EB-8939-6F0EA27E7BF9}"/>
              </a:ext>
            </a:extLst>
          </p:cNvPr>
          <p:cNvSpPr txBox="1"/>
          <p:nvPr/>
        </p:nvSpPr>
        <p:spPr>
          <a:xfrm>
            <a:off x="3522428" y="5868063"/>
            <a:ext cx="3424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Fig 4. Home page of the User</a:t>
            </a:r>
          </a:p>
        </p:txBody>
      </p:sp>
    </p:spTree>
    <p:extLst>
      <p:ext uri="{BB962C8B-B14F-4D97-AF65-F5344CB8AC3E}">
        <p14:creationId xmlns:p14="http://schemas.microsoft.com/office/powerpoint/2010/main" val="28308418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125</TotalTime>
  <Words>319</Words>
  <Application>Microsoft Office PowerPoint</Application>
  <PresentationFormat>Widescreen</PresentationFormat>
  <Paragraphs>50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Adobe Hebrew</vt:lpstr>
      <vt:lpstr>Arial</vt:lpstr>
      <vt:lpstr>Calibri</vt:lpstr>
      <vt:lpstr>Century Gothic</vt:lpstr>
      <vt:lpstr>Wingdings</vt:lpstr>
      <vt:lpstr>Wingdings 3</vt:lpstr>
      <vt:lpstr>Ion</vt:lpstr>
      <vt:lpstr>TRAVELOGUE</vt:lpstr>
      <vt:lpstr>Abstract</vt:lpstr>
      <vt:lpstr>Proposed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TRAVELOGUE</dc:title>
  <dc:creator>pavinandy nandhini</dc:creator>
  <cp:lastModifiedBy>pavinandy nandhini</cp:lastModifiedBy>
  <cp:revision>13</cp:revision>
  <dcterms:created xsi:type="dcterms:W3CDTF">2020-12-10T03:37:11Z</dcterms:created>
  <dcterms:modified xsi:type="dcterms:W3CDTF">2020-12-21T06:16:03Z</dcterms:modified>
</cp:coreProperties>
</file>

<file path=docProps/thumbnail.jpeg>
</file>